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7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6.xml"/><Relationship Id="rId21" Type="http://schemas.openxmlformats.org/officeDocument/2006/relationships/font" Target="fonts/ProximaNov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2,000 + people died.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1960 - 70,000 cubic meters of soil slid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1963 - 270,000,000 cubic meters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 layer of clay in the limestone was the failure surface. Some argue that this surface remains from an ancient landslide.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12.png"/><Relationship Id="rId5" Type="http://schemas.openxmlformats.org/officeDocument/2006/relationships/image" Target="../media/image22.jpg"/><Relationship Id="rId6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0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Case Study: The Vajont Dam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 Luna, Logan Palmer, and Landon Kinney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 2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024" y="1415558"/>
            <a:ext cx="5648074" cy="28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1523373"/>
            <a:ext cx="1305750" cy="26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7050" y="1687175"/>
            <a:ext cx="1964074" cy="24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619500" y="575825"/>
            <a:ext cx="6051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Failures and F.S.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00" y="1751275"/>
            <a:ext cx="4564399" cy="25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473" y="1799100"/>
            <a:ext cx="4720310" cy="25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83750" y="1621550"/>
            <a:ext cx="1329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FS = 0.630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900250" y="1689625"/>
            <a:ext cx="1329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FS = 0.588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 5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999" y="1136075"/>
            <a:ext cx="5688299" cy="34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7" y="1404275"/>
            <a:ext cx="15335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5" y="1485700"/>
            <a:ext cx="215265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583750" y="1621550"/>
            <a:ext cx="1329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FS = 0.788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900250" y="1689625"/>
            <a:ext cx="1329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FS = 0.771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49299"/>
            <a:ext cx="4354999" cy="30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116" y="1980050"/>
            <a:ext cx="4849882" cy="288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>
            <a:off x="1731425" y="606875"/>
            <a:ext cx="6051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Failures and F.S.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675" y="834900"/>
            <a:ext cx="5634325" cy="37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310725" y="526350"/>
            <a:ext cx="3198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video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https://www.youtube.com/watch?v=U_inRwdeQr0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58894" y="4431768"/>
            <a:ext cx="3926700" cy="56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Location of Vajont, Italy</a:t>
            </a: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5796158" y="4347414"/>
            <a:ext cx="2338800" cy="58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Vajont Dam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99" y="417512"/>
            <a:ext cx="4143350" cy="38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76" y="210487"/>
            <a:ext cx="2989300" cy="398574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2844800" y="2046362"/>
            <a:ext cx="1779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114 km or 71 miles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89600"/>
            <a:ext cx="22629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270 million cubic meters of earth slide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Landslide reached 68 mph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Caused an 820 ft wave that overtopped that dam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Destroyed 6 Italian villages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713" y="401524"/>
            <a:ext cx="3131874" cy="2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987" y="772600"/>
            <a:ext cx="4329025" cy="27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6712" y="1532520"/>
            <a:ext cx="4849875" cy="32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5100" y="2014274"/>
            <a:ext cx="4116825" cy="30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00" y="369900"/>
            <a:ext cx="7613200" cy="440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650" y="443365"/>
            <a:ext cx="6329775" cy="42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62" y="271462"/>
            <a:ext cx="7991475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812450" y="378050"/>
            <a:ext cx="5519400" cy="75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Effects of Rapid filling and drawdown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289" y="1133752"/>
            <a:ext cx="5519424" cy="36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819925" y="555600"/>
            <a:ext cx="5844600" cy="75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Failure planes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625" y="1311303"/>
            <a:ext cx="7380975" cy="25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054" y="1092775"/>
            <a:ext cx="5838668" cy="31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648" y="700498"/>
            <a:ext cx="1667500" cy="16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95650" y="330775"/>
            <a:ext cx="11481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 2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95650" y="2649575"/>
            <a:ext cx="11481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SECTION 5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537" y="3093200"/>
            <a:ext cx="1689721" cy="16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